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/: La Tine Doamne îmi înalț sufletul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Domnul meu, mă-ncred în Tine</a:t>
            </a:r>
            <a:br/>
            <a:r>
              <a:t>Să nu fiu dat de rușine</a:t>
            </a:r>
            <a:br/>
            <a:r>
              <a:t>Cel rău să nu se bucure de mine.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/: Învață-mă cărările Tale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Domnul meu, mă-ncred în Tine</a:t>
            </a:r>
            <a:br/>
            <a:r>
              <a:t>Să nu fiu dat de rușine</a:t>
            </a:r>
            <a:br/>
            <a:r>
              <a:t>Cel rău să nu se bucure de mine.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/: Cei ce cred sunt prieteni cu Domnul :/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Domnul meu, mă-ncred în Tine</a:t>
            </a:r>
            <a:br/>
            <a:r>
              <a:t>Să nu fiu dat de rușine</a:t>
            </a:r>
            <a:br/>
            <a:r>
              <a:t>Cel rău să nu se bucure de mine. :/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/: Nu-ți aminti greșelile mele:/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Domnul meu, mă-ncred în Tine</a:t>
            </a:r>
            <a:br/>
            <a:r>
              <a:t>Să nu fiu dat de rușine</a:t>
            </a:r>
            <a:br/>
            <a:r>
              <a:t>Cel rău să nu se bucure de mine.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