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 Tine venim, la Tine venim</a:t>
            </a:r>
            <a:br/>
            <a:r>
              <a:t>Mântuiți în fața Ta noi stăm</a:t>
            </a:r>
            <a:br/>
            <a:r>
              <a:t>Cu capul sus, inima plină</a:t>
            </a:r>
            <a:br/>
            <a:r>
              <a:t>De laudă Ție ne-nchinăm.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preamărim, Te preamărim</a:t>
            </a:r>
            <a:br/>
            <a:r>
              <a:t>Îndurarea Ta o înălțăm</a:t>
            </a:r>
            <a:br/>
            <a:r>
              <a:t>Căci ne-ai eliberat,</a:t>
            </a:r>
            <a:br/>
            <a:r>
              <a:t>Lanțurile le-ai rupt,</a:t>
            </a:r>
            <a:br/>
            <a:r>
              <a:t>Care ne-au robit.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Noi Te iubim, noi Te iubim,</a:t>
            </a:r>
            <a:br/>
            <a:r>
              <a:t>Al Tău Nume mare-L înălțăm</a:t>
            </a:r>
            <a:br/>
            <a:r>
              <a:t>Căci în Tine e puterea</a:t>
            </a:r>
            <a:br/>
            <a:r>
              <a:t>În Tine-i măreția</a:t>
            </a:r>
            <a:br/>
            <a:r>
              <a:t>Prin care suntem biruitori.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Ție ne-nchinăm, Ție ne-nchinăm</a:t>
            </a:r>
            <a:br/>
            <a:r>
              <a:t>Cu podoabe sfinte-n fața Ta stăm</a:t>
            </a:r>
            <a:br/>
            <a:r>
              <a:t>Laudă Ție Domnul Meu,</a:t>
            </a:r>
            <a:br/>
            <a:r>
              <a:t>Domnește Tu printre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