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La crucea de la Golgota</a:t>
            </a:r>
            <a:br/>
            <a:r>
              <a:t>Doamne, vin să-ngenunchez cu viața mea</a:t>
            </a:r>
            <a:br/>
            <a:r>
              <a:t>Sunt obosit de-al meu păcat</a:t>
            </a:r>
            <a:br/>
            <a:r>
              <a:t>Sufletul mi-e-ndurerat, ajută-mă!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Trimite-mi Doamne har din cer</a:t>
            </a:r>
            <a:br/>
            <a:r>
              <a:t>Dă-mi mângâiere să nu pier</a:t>
            </a:r>
            <a:br/>
            <a:r>
              <a:t>Primește viața mea în dar</a:t>
            </a:r>
            <a:br/>
            <a:r>
              <a:t>La cruce la Calvar</a:t>
            </a:r>
            <a:br/>
            <a:r>
              <a:t>Sfințește-mi Doamne ființa mea</a:t>
            </a:r>
            <a:br/>
            <a:r>
              <a:t>Să pot să stau înaintea Ta</a:t>
            </a:r>
            <a:br/>
            <a:r>
              <a:t>Să-Ți mulțumesc că m-ai răscumpărat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Sunt călător pe-acest pământ</a:t>
            </a:r>
            <a:br/>
            <a:r>
              <a:t>Nu fi tristă inimă, nu dispera</a:t>
            </a:r>
            <a:br/>
            <a:r>
              <a:t>Stai lângă cruce nu uita</a:t>
            </a:r>
            <a:br/>
            <a:r>
              <a:t>Isus te va mângâia, inima mea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