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Lasă-mă să fiu din nou copilul</a:t>
            </a:r>
            <a:br/>
            <a:r>
              <a:t>Care vine-acasă suspinând</a:t>
            </a:r>
            <a:br/>
            <a:r>
              <a:t>Vreau să îmi alungi din ochi pustiul</a:t>
            </a:r>
            <a:br/>
            <a:r>
              <a:t>Să-mi alini Tu sufletul arzând.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Vin, vin acasă</a:t>
            </a:r>
            <a:br/>
            <a:r>
              <a:t>Nu mai vreau să rătăcesc pe drum</a:t>
            </a:r>
            <a:br/>
            <a:r>
              <a:t>Vin, vin acasă</a:t>
            </a:r>
            <a:br/>
            <a:r>
              <a:t>Sunt un fiu răscumpărat acum.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Lasă-mă s-alerg din nou la Tine</a:t>
            </a:r>
            <a:br/>
            <a:r>
              <a:t>Și să recunosc păcatul greu</a:t>
            </a:r>
            <a:br/>
            <a:r>
              <a:t>Pentru ca în clipa care vine</a:t>
            </a:r>
            <a:br/>
            <a:r>
              <a:t>Să mă chem din nou copilul Tău.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Lasă-mă să-mbrac a vieții haină</a:t>
            </a:r>
            <a:br/>
            <a:r>
              <a:t>Dă-mi să beau și să mănânc din plin</a:t>
            </a:r>
            <a:br/>
            <a:r>
              <a:t>Umple-mi inima cu-o nouă taină</a:t>
            </a:r>
            <a:br/>
            <a:r>
              <a:t>Și deschide-mi ochii pe deplin.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