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Leagă-ne Doamne pe toți împreună</a:t>
            </a:r>
            <a:br/>
            <a:r>
              <a:t>Cu lanțuri ce nu pot fi rupte.</a:t>
            </a:r>
            <a:br/>
            <a:r>
              <a:t>Leagă-ne Doamne pe toți împreună</a:t>
            </a:r>
            <a:br/>
            <a:r>
              <a:t>O, leagă-ne în dragoste.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Este-un singur Domn,</a:t>
            </a:r>
            <a:br/>
            <a:r>
              <a:t>Este-un singur Fiu,</a:t>
            </a:r>
            <a:br/>
            <a:r>
              <a:t>Este-un singur Duh</a:t>
            </a:r>
            <a:br/>
            <a:r>
              <a:t>Și Acela-I viu.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