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Mă-ncredințez în brațul Domnului,</a:t>
            </a:r>
            <a:br/>
            <a:r>
              <a:t>Nădăjduiesc să fiu pe veci al Lui.</a:t>
            </a:r>
            <a:br/>
            <a:r>
              <a:t>În inimă eu L-am primit pe El</a:t>
            </a:r>
            <a:br/>
            <a:r>
              <a:t>Și viața mea Îi aparține Lui.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Fiindcă atât de mult a iubit</a:t>
            </a:r>
            <a:br/>
            <a:r>
              <a:t>Dumnezeu lumea,</a:t>
            </a:r>
            <a:br/>
            <a:r>
              <a:t>Că a dat pe singurul Lui Fiu</a:t>
            </a:r>
            <a:br/>
            <a:r>
              <a:t>Ca oricine crede-n El să nu piară</a:t>
            </a:r>
            <a:br/>
            <a:r>
              <a:t>Ci să aibă viața veșnică.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Știu, Domnul meu, El e-ngăduitor,</a:t>
            </a:r>
            <a:br/>
            <a:r>
              <a:t>Știu, Domnul meu, El este răbdător</a:t>
            </a:r>
            <a:br/>
            <a:r>
              <a:t>Știu, Domnul meu, El este prietenos,</a:t>
            </a:r>
            <a:br/>
            <a:r>
              <a:t>Binevoitor, El e nespus de bun.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Acum este momentul potrivit,</a:t>
            </a:r>
            <a:br/>
            <a:r>
              <a:t>Întoarceți-vă ca să fiți primiți.</a:t>
            </a:r>
            <a:br/>
            <a:r>
              <a:t>Veniți la Domnul, în El vă-ncredeți,</a:t>
            </a:r>
            <a:br/>
            <a:r>
              <a:t>Alegeți-vă viața veșnică!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