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aproape, Doamne,</a:t>
            </a:r>
            <a:br/>
            <a:r>
              <a:t>Mai aproape vreau Doamne,</a:t>
            </a:r>
            <a:br/>
            <a:r>
              <a:t>/: Ca să Te pot simți! :/</a:t>
            </a:r>
            <a:br/>
            <a:r>
              <a:t>Doamne vreau ca să Te simt!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Atinge-mi ochii, Doamne</a:t>
            </a:r>
            <a:br/>
            <a:r>
              <a:t>Atinge-mi ochii, o, Doamne,</a:t>
            </a:r>
            <a:br/>
            <a:r>
              <a:t>/: Ca să Te pot vedea! :/</a:t>
            </a:r>
            <a:br/>
            <a:r>
              <a:t>Doamne vreau ca să Te văd...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Iubirea și gloria Ta (x3)</a:t>
            </a:r>
            <a:br/>
            <a:r>
              <a:t>Și puterea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