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Maria și Marta sunt două surori,</a:t>
            </a:r>
            <a:br/>
            <a:r>
              <a:t>Alese din lumea cea largă</a:t>
            </a:r>
            <a:br/>
            <a:r>
              <a:t>/: Maria-i credința ce-nvață de zor,</a:t>
            </a:r>
            <a:br/>
            <a:r>
              <a:t>Iar Marta-i credința ce-aleargă.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Maria stătea ascultând și simțea</a:t>
            </a:r>
            <a:br/>
            <a:r>
              <a:t>Că ceru-și desferecă poarta.</a:t>
            </a:r>
            <a:br/>
            <a:r>
              <a:t>/: Să stau ca Maria într-una așa vrea,</a:t>
            </a:r>
            <a:br/>
            <a:r>
              <a:t>Dar Domnul iubea și pe Marta.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Maria și Marta sunt două surori,</a:t>
            </a:r>
            <a:br/>
            <a:r>
              <a:t>Ce-n rai își petrec veșnicia,</a:t>
            </a:r>
            <a:br/>
            <a:r>
              <a:t>/: Dar eu pe pământ parc-aș vrea uneori</a:t>
            </a:r>
            <a:br/>
            <a:r>
              <a:t>Când Marta să fiu, când Maria.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pe-amândouă surori le iubea</a:t>
            </a:r>
            <a:br/>
            <a:r>
              <a:t>Și azi laolaltă li-i soarta.</a:t>
            </a:r>
            <a:br/>
            <a:r>
              <a:t>/: O, fă-mă Isuse, în dragostea Ta,</a:t>
            </a:r>
            <a:br/>
            <a:r>
              <a:t>Să fiu și Maria și Marta.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