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Mergând Isus cu crucea-n spate</a:t>
            </a:r>
            <a:br/>
            <a:r>
              <a:t>Spre Golgota sus,</a:t>
            </a:r>
            <a:br/>
            <a:r>
              <a:t>Femeile îndurerate</a:t>
            </a:r>
            <a:br/>
            <a:r>
              <a:t>După El au plâns.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a zis: „Nu mă plângeți pe Mine</a:t>
            </a:r>
            <a:br/>
            <a:r>
              <a:t>Eu vă spun curat:</a:t>
            </a:r>
            <a:br/>
            <a:r>
              <a:t>Dacă cu pomul verde fac așa</a:t>
            </a:r>
            <a:br/>
            <a:r>
              <a:t>Ce-o fi cu cel uscat.”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mergea sub greul crucii</a:t>
            </a:r>
            <a:br/>
            <a:r>
              <a:t>Care-L apăsa,</a:t>
            </a:r>
            <a:br/>
            <a:r>
              <a:t>Dar nici-unul dintre mulțime</a:t>
            </a:r>
            <a:br/>
            <a:r>
              <a:t>Nu Îl ajuta.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când la Golgota a ajuns</a:t>
            </a:r>
            <a:br/>
            <a:r>
              <a:t>Pe cruce L-au întins,</a:t>
            </a:r>
            <a:br/>
            <a:r>
              <a:t>Cu piroane L-au țintuit,</a:t>
            </a:r>
            <a:br/>
            <a:r>
              <a:t>Cu sulița-au străpuns.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Batjocorit și plin de milă</a:t>
            </a:r>
            <a:br/>
            <a:r>
              <a:t>Isus se ruga,</a:t>
            </a:r>
            <a:br/>
            <a:r>
              <a:t>„Tată iartă-le a lor vină</a:t>
            </a:r>
            <a:br/>
            <a:r>
              <a:t>Căci nu știu ce fac!”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Astfel, în locul meu și-al tău</a:t>
            </a:r>
            <a:br/>
            <a:r>
              <a:t>Isus a suferit,</a:t>
            </a:r>
            <a:br/>
            <a:r>
              <a:t>Prin jertfa Lui la Golgota</a:t>
            </a:r>
            <a:br/>
            <a:r>
              <a:t>Pe noi ne-a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