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'Naintea Domnului eu vin</a:t>
            </a:r>
            <a:br/>
            <a:r>
              <a:t>Cu viața mea să I-o închin.</a:t>
            </a:r>
            <a:br/>
            <a:r>
              <a:t>Eu calea Lui o pregătesc</a:t>
            </a:r>
            <a:br/>
            <a:r>
              <a:t>Cărările le netezesc.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Mai de preț ca orice pe pământ</a:t>
            </a:r>
            <a:br/>
            <a:r>
              <a:t>Este calea Lui;</a:t>
            </a:r>
            <a:br/>
            <a:r>
              <a:t>Voi merge pe ea toată viața mea.</a:t>
            </a:r>
            <a:br/>
            <a:r>
              <a:t>Pentru cer mă voi naște din nou</a:t>
            </a:r>
            <a:br/>
            <a:r>
              <a:t>Din apă și duh,</a:t>
            </a:r>
            <a:br/>
            <a:r>
              <a:t>Pentru Dumnezeu, pentru veșnicii.</a:t>
            </a:r>
            <a:br/>
            <a:r>
              <a:t>Mai de preț ca orice pe pământ</a:t>
            </a:r>
            <a:br/>
            <a:r>
              <a:t>Este calea Lui</a:t>
            </a:r>
            <a:br/>
            <a:r>
              <a:t>Și o voi urma toată viața mea!</a:t>
            </a:r>
            <a:br/>
            <a:r>
              <a:t>Știu că Domnul Isus</a:t>
            </a:r>
            <a:br/>
            <a:r>
              <a:t>Mă conduce cu mâna Sa;</a:t>
            </a:r>
            <a:br/>
            <a:r>
              <a:t>El mă va-ntări veșnic, zi de zi.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Prin dragostea Lui Dumnezeu</a:t>
            </a:r>
            <a:br/>
            <a:r>
              <a:t>Voi fi ferit de orice rău.</a:t>
            </a:r>
            <a:br/>
            <a:r>
              <a:t>Pe calea Lui eu voi găsi</a:t>
            </a:r>
            <a:br/>
            <a:r>
              <a:t>Un sfânt izvor de bucurii.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Veniți și voi prieteni buni,</a:t>
            </a:r>
            <a:br/>
            <a:r>
              <a:t>Veniți și voi pe calea Lui!</a:t>
            </a:r>
            <a:br/>
            <a:r>
              <a:t>Nu-ntârziați, nu rătăciți,</a:t>
            </a:r>
            <a:br/>
            <a:r>
              <a:t>Căutați salvarea s-o găsiți.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