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Betleem, oraș micuț,</a:t>
            </a:r>
            <a:br/>
            <a:r>
              <a:t>Cum dormi de liniștit</a:t>
            </a:r>
            <a:br/>
            <a:r>
              <a:t>În timp ce mii de stele</a:t>
            </a:r>
            <a:br/>
            <a:r>
              <a:t>Sus aleargă-n infinit.</a:t>
            </a:r>
            <a:br/>
            <a:r>
              <a:t>La Tine-n întuneric</a:t>
            </a:r>
            <a:br/>
            <a:r>
              <a:t>Lumina s-a născut.</a:t>
            </a:r>
            <a:br/>
            <a:r>
              <a:t>O iesle-n staul doar ai dat</a:t>
            </a:r>
            <a:br/>
            <a:r>
              <a:t>Celui făr' de-nceput.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când dormeai nepăsător</a:t>
            </a:r>
            <a:br/>
            <a:r>
              <a:t>Mesia a venit</a:t>
            </a:r>
            <a:br/>
            <a:r>
              <a:t>Și oști cerești slăveau în cor</a:t>
            </a:r>
            <a:br/>
            <a:r>
              <a:t>Pe Cel ce ne-a iubit.</a:t>
            </a:r>
            <a:br/>
            <a:r>
              <a:t>Tu, Steaua Dimineții,</a:t>
            </a:r>
            <a:br/>
            <a:r>
              <a:t>Vestește-I nașterea!</a:t>
            </a:r>
            <a:br/>
            <a:r>
              <a:t>Pământu-ntreg să-nalțe azi</a:t>
            </a:r>
            <a:br/>
            <a:r>
              <a:t>Cântări spre slava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Te rugăm, cobori la noi</a:t>
            </a:r>
            <a:br/>
            <a:r>
              <a:t>Copil din Betleem,</a:t>
            </a:r>
            <a:br/>
            <a:r>
              <a:t>Alung-afar' orice păcat</a:t>
            </a:r>
            <a:br/>
            <a:r>
              <a:t>Pe Tine doar, Te vrem.</a:t>
            </a:r>
            <a:br/>
            <a:r>
              <a:t>Ne îndulcește viața</a:t>
            </a:r>
            <a:br/>
            <a:r>
              <a:t>În lumea de nevoi</a:t>
            </a:r>
            <a:br/>
            <a:r>
              <a:t>O, scumpe Domn, Emanuel</a:t>
            </a:r>
            <a:br/>
            <a:r>
              <a:t>Vino, rămâi cu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