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ce veste plina de bucurii</a:t>
            </a:r>
            <a:br/>
            <a:r>
              <a:t>Oastea de îngeri ne-a adus!</a:t>
            </a:r>
            <a:br/>
            <a:r>
              <a:t>E o veste a marii îndurări,</a:t>
            </a:r>
            <a:br/>
            <a:r>
              <a:t>Ce-acum Dumnezeu ne-a trimis de 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Iată s-a născut Isus!</a:t>
            </a:r>
            <a:br/>
            <a:r>
              <a:t>Mântuire ne-a adus.</a:t>
            </a:r>
            <a:br/>
            <a:r>
              <a:t>El ne scapă de nevoi,</a:t>
            </a:r>
            <a:br/>
            <a:r>
              <a:t>Dumnezeu este cu noi.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ce veste plină de bucurii,</a:t>
            </a:r>
            <a:br/>
            <a:r>
              <a:t>Cu-nsuflețire toți cântăm!</a:t>
            </a:r>
            <a:br/>
            <a:r>
              <a:t>Ale noastre glasuri vestească, azi:</a:t>
            </a:r>
            <a:br/>
            <a:r>
              <a:t>Prin Domnul, mântuire noi avem.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ce veste plină de bucurii,</a:t>
            </a:r>
            <a:br/>
            <a:r>
              <a:t>'Stâmpără ea orice dureri!</a:t>
            </a:r>
            <a:br/>
            <a:r>
              <a:t>Isus, Domnul, la noi se coborî,</a:t>
            </a:r>
            <a:br/>
            <a:r>
              <a:t>Ca să ne ridice apoi la cer.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