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Odată lângă drum stătea</a:t>
            </a:r>
            <a:br/>
            <a:r>
              <a:t>Pe când Domnul Isus trecea</a:t>
            </a:r>
            <a:br/>
            <a:r>
              <a:t>Un om în zdrențe cerșetor</a:t>
            </a:r>
            <a:br/>
            <a:r>
              <a:t>Fără de ajutor.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Era orb și nu vedea</a:t>
            </a:r>
            <a:br/>
            <a:r>
              <a:t>Dar credea în Dumnezeu.</a:t>
            </a:r>
            <a:br/>
            <a:r>
              <a:t>Ca să vadă el dorea,</a:t>
            </a:r>
            <a:br/>
            <a:r>
              <a:t>Era orbul Bartimeu.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l-a întrebat: "Ce vrei?"</a:t>
            </a:r>
            <a:br/>
            <a:r>
              <a:t>"O, Doamne, ca să văd doresc!</a:t>
            </a:r>
            <a:br/>
            <a:r>
              <a:t>Să se deschidă ochii mei,</a:t>
            </a:r>
            <a:br/>
            <a:r>
              <a:t>Ca și eu să privesc!"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"Credința ta te-a mântuit,</a:t>
            </a:r>
            <a:br/>
            <a:r>
              <a:t>Ridica-te!" - Isus a zis.</a:t>
            </a:r>
            <a:br/>
            <a:r>
              <a:t>Și-ndată orbul a sărit</a:t>
            </a:r>
            <a:br/>
            <a:r>
              <a:t>Și s-a tămăduit.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