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Omule trecut-au de-atunci milenii</a:t>
            </a:r>
            <a:br/>
            <a:r>
              <a:t>Pe aripa vremii</a:t>
            </a:r>
            <a:br/>
            <a:r>
              <a:t>De când într-o grădină</a:t>
            </a:r>
            <a:br/>
            <a:r>
              <a:t>Ce Eden se numea</a:t>
            </a:r>
            <a:br/>
            <a:r>
              <a:t>Eu ți-am sădit sămânța,</a:t>
            </a:r>
            <a:br/>
            <a:r>
              <a:t>Te-am binecuvântat</a:t>
            </a:r>
            <a:br/>
            <a:r>
              <a:t>Faptura mâinii mele</a:t>
            </a:r>
            <a:br/>
            <a:r>
              <a:t>Cu un chip minunat 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Omule, ce-ai facut omule,</a:t>
            </a:r>
            <a:br/>
            <a:r>
              <a:t>Mi-ai luat în deșert Numele?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Iubirea Mea cea mare</a:t>
            </a:r>
            <a:br/>
            <a:r>
              <a:t>Cu rău Mi-ai rasplatit</a:t>
            </a:r>
            <a:br/>
            <a:r>
              <a:t>Și-n suferința grea</a:t>
            </a:r>
            <a:br/>
            <a:r>
              <a:t>Tu M-ai nesocotit.</a:t>
            </a:r>
            <a:br/>
            <a:r>
              <a:t>N-am să mai vin nicicând</a:t>
            </a:r>
            <a:br/>
            <a:r>
              <a:t>Să bat la ușa Ta,</a:t>
            </a:r>
            <a:br/>
            <a:r>
              <a:t>Dar am să vin odată</a:t>
            </a:r>
            <a:br/>
            <a:r>
              <a:t>Și-atunci Te-oi întreba.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