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Oprește-te, căci vreau să-ți spun</a:t>
            </a:r>
            <a:br/>
            <a:r>
              <a:t>Ce a făcut Isus cu mine. :/</a:t>
            </a:r>
            <a:br/>
            <a:r>
              <a:t>Păcatul mi-a iertat, m-a eliberat</a:t>
            </a:r>
            <a:br/>
            <a:r>
              <a:t>Eu sunt fericit că m-a mântuit.</a:t>
            </a:r>
            <a:br/>
            <a:r>
              <a:t>Oprește-te,căci vreau să-ți spun</a:t>
            </a:r>
            <a:br/>
            <a:r>
              <a:t>Ce a făcut Isus cu mine.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Trezește-te, căci poate azi</a:t>
            </a:r>
            <a:br/>
            <a:r>
              <a:t>Isus iar din ceruri vine. :/</a:t>
            </a:r>
            <a:br/>
            <a:r>
              <a:t>Va veni pe nori ca să-i ia pe-ai Săi</a:t>
            </a:r>
            <a:br/>
            <a:r>
              <a:t>Iar pe cei rămași judecând apoi.</a:t>
            </a:r>
            <a:br/>
            <a:r>
              <a:t>Trezește-te, căci poate azi</a:t>
            </a:r>
            <a:br/>
            <a:r>
              <a:t>Isus iar din ceruri vine.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Grăbește-te ca să vestești</a:t>
            </a:r>
            <a:br/>
            <a:r>
              <a:t>Moartea lui Isus pe cruce. :/</a:t>
            </a:r>
            <a:br/>
            <a:r>
              <a:t>El și astăzi iartă păcatele</a:t>
            </a:r>
            <a:br/>
            <a:r>
              <a:t>De orice rău curățindu-ne.</a:t>
            </a:r>
            <a:br/>
            <a:r>
              <a:t>Grăbește-te ca să vestești</a:t>
            </a:r>
            <a:br/>
            <a:r>
              <a:t>Moartea lui Isus pe cruce.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