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Isus eu vreau să-L cunosc</a:t>
            </a:r>
            <a:br/>
            <a:r>
              <a:t>Vreau de El să stau aproape</a:t>
            </a:r>
            <a:br/>
            <a:r>
              <a:t>În El doresc să m-adâncesc</a:t>
            </a:r>
            <a:br/>
            <a:r>
              <a:t>Sorbind ale iubirii ape..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Mult mai mult despre Isus :/</a:t>
            </a:r>
            <a:br/>
            <a:r>
              <a:t>Mai mult pe El să-L prețuiesc</a:t>
            </a:r>
            <a:br/>
            <a:r>
              <a:t>În El mai mult să m-adâncesc.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Înțelepciunea s-o primesc</a:t>
            </a:r>
            <a:br/>
            <a:r>
              <a:t>Și harul Său dumnezeiesc</a:t>
            </a:r>
            <a:br/>
            <a:r>
              <a:t>Să cresc, să cresc mai mult mereu</a:t>
            </a:r>
            <a:br/>
            <a:r>
              <a:t>Pe plac să-I fiu lui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sfânt, mai bun și mai curat</a:t>
            </a:r>
            <a:br/>
            <a:r>
              <a:t>Doar prin Isus pot să mă fac.</a:t>
            </a:r>
            <a:br/>
            <a:r>
              <a:t>Aceasta este ruga mea</a:t>
            </a:r>
            <a:br/>
            <a:r>
              <a:t>O dă-mi te rog iubirea.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