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Pe Isus tu să te sprijini</a:t>
            </a:r>
            <a:br/>
            <a:r>
              <a:t>Orișiunde te-ai găsi</a:t>
            </a:r>
            <a:br/>
            <a:r>
              <a:t>Fă din El un turn de scăpare</a:t>
            </a:r>
            <a:br/>
            <a:r>
              <a:t>Și nicicând nu te-ndoi</a:t>
            </a:r>
            <a:br/>
            <a:r>
              <a:t>Pe Isus tu să te sprijini</a:t>
            </a:r>
            <a:br/>
            <a:r>
              <a:t>De s-ar sfărâma în jurul tău</a:t>
            </a:r>
            <a:br/>
            <a:r>
              <a:t>Munți și neguri și durere</a:t>
            </a:r>
            <a:br/>
            <a:r>
              <a:t>El e Fiu de Dumnezeu.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Sus în ceruri este Isus</a:t>
            </a:r>
            <a:br/>
            <a:r>
              <a:t>Bunul nost' Mântuitor</a:t>
            </a:r>
            <a:br/>
            <a:r>
              <a:t>El e Domnul Domnilor</a:t>
            </a:r>
            <a:br/>
            <a:r>
              <a:t>Sus în ceruri este pacea</a:t>
            </a:r>
            <a:br/>
            <a:r>
              <a:t>Ce coboară pe pământ</a:t>
            </a:r>
            <a:br/>
            <a:r>
              <a:t>Aducând balsamul sfânt.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Să te sprijini pe Cuvântul</a:t>
            </a:r>
            <a:br/>
            <a:r>
              <a:t>Dat prin sfinți și prin prooroci</a:t>
            </a:r>
            <a:br/>
            <a:r>
              <a:t>Nicicând nu e fără putere</a:t>
            </a:r>
            <a:br/>
            <a:r>
              <a:t>El e viu și lucrător</a:t>
            </a:r>
            <a:br/>
            <a:r>
              <a:t>Să te sprijini pe Cuvântul</a:t>
            </a:r>
            <a:br/>
            <a:r>
              <a:t>Spus de Isus:”Eu sunt cu voi”</a:t>
            </a:r>
            <a:br/>
            <a:r>
              <a:t>Poți ca să citești crezându-L</a:t>
            </a:r>
            <a:br/>
            <a:r>
              <a:t>Vei primi speranțe noi.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Să te sprijini și pe harul</a:t>
            </a:r>
            <a:br/>
            <a:r>
              <a:t>Ce-n curând va fi adus</a:t>
            </a:r>
            <a:br/>
            <a:r>
              <a:t>Când eterna împărăție</a:t>
            </a:r>
            <a:br/>
            <a:r>
              <a:t>Va veni din cer de sus</a:t>
            </a:r>
            <a:br/>
            <a:r>
              <a:t>Nu te teme ci fii tare</a:t>
            </a:r>
            <a:br/>
            <a:r>
              <a:t>Steagul sfânt vei flutura</a:t>
            </a:r>
            <a:br/>
            <a:r>
              <a:t>Peste a morții umbre negre</a:t>
            </a:r>
            <a:br/>
            <a:r>
              <a:t>În etern tu vei zbura.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R2: Vei fi și tu în mărire</a:t>
            </a:r>
            <a:br/>
            <a:r>
              <a:t>Sus în cer cu Dumnezeu</a:t>
            </a:r>
            <a:br/>
            <a:r>
              <a:t>Moștenind tot raiul Său</a:t>
            </a:r>
            <a:br/>
            <a:r>
              <a:t>Ochii noștri plini de lacrimi</a:t>
            </a:r>
            <a:br/>
            <a:r>
              <a:t>Vor fi șterși de mâna Lui</a:t>
            </a:r>
            <a:br/>
            <a:r>
              <a:t>Dând iertare orișicui.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Pe Isus tu să te sprijini</a:t>
            </a:r>
            <a:br/>
            <a:r>
              <a:t>De s-ar sfărâma în jurul tău</a:t>
            </a:r>
            <a:br/>
            <a:r>
              <a:t>Munți și neguri și durere</a:t>
            </a:r>
            <a:br/>
            <a:r>
              <a:t>El e Fiu de Dumnezeu.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