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vremuri sta Iosua în criză de timp</a:t>
            </a:r>
            <a:br/>
            <a:r>
              <a:t>Erau mulți dușmani pe pământ,</a:t>
            </a:r>
            <a:br/>
            <a:r>
              <a:t>Iar soarele sta gata la asfințit</a:t>
            </a:r>
            <a:br/>
            <a:r>
              <a:t>Și noaptea venea pe pământ.</a:t>
            </a:r>
            <a:br/>
            <a:r>
              <a:t>Apoi ridică Iosua mâna spre cer,</a:t>
            </a:r>
            <a:br/>
            <a:r>
              <a:t>Cu glas ca de tunet strigînd:</a:t>
            </a:r>
            <a:br/>
            <a:r>
              <a:t>Opriți-vă azi de mai dați un răgaz</a:t>
            </a:r>
            <a:br/>
            <a:r>
              <a:t>Să-i văd pe dușmani la pământ.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Oprește-te soare asupra pământului</a:t>
            </a:r>
            <a:br/>
            <a:r>
              <a:t>Oprește-te lună și tu,</a:t>
            </a:r>
            <a:br/>
            <a:r>
              <a:t>Lungească-se ziua aceasta a harului</a:t>
            </a:r>
            <a:br/>
            <a:r>
              <a:t>Și nimeni să nu zică nu.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Istoria aceasta de mult retrăim</a:t>
            </a:r>
            <a:br/>
            <a:r>
              <a:t>E soarele aproape asfințit</a:t>
            </a:r>
            <a:br/>
            <a:r>
              <a:t>Dușmanul e încă-n picioare, o știm</a:t>
            </a:r>
            <a:br/>
            <a:r>
              <a:t>Deși are capul zdrobit.</a:t>
            </a:r>
            <a:br/>
            <a:r>
              <a:t>Din ghiarele crude pe cei disperați</a:t>
            </a:r>
            <a:br/>
            <a:r>
              <a:t>Căutăm pentru-ai smulge acum</a:t>
            </a:r>
            <a:br/>
            <a:r>
              <a:t>Oprește, Părinte ceresc, te rugăm,</a:t>
            </a:r>
            <a:br/>
            <a:r>
              <a:t>Oprește doar soarele-n drum.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Mai este un Iosua în veacul douăzeci</a:t>
            </a:r>
            <a:br/>
            <a:r>
              <a:t>Să-și `nalțe doar brațul spre cer</a:t>
            </a:r>
            <a:br/>
            <a:r>
              <a:t>Atunci când dușmani-mpotrivă pornesc</a:t>
            </a:r>
            <a:br/>
            <a:r>
              <a:t>Și jertfă umană o cer?</a:t>
            </a:r>
            <a:br/>
            <a:r>
              <a:t>Nu vrem ațipire pe pleoape să dăm</a:t>
            </a:r>
            <a:br/>
            <a:r>
              <a:t>Acum lupta este în toi</a:t>
            </a:r>
            <a:br/>
            <a:r>
              <a:t>Din moarte sufletele să le salvăm</a:t>
            </a:r>
            <a:br/>
            <a:r>
              <a:t>Căci Domnul vieții e cu noi.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