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Plin, plin, e sufletul meu plin :/</a:t>
            </a:r>
            <a:br/>
            <a:r>
              <a:t>Isus Hristos ia orice chin</a:t>
            </a:r>
            <a:br/>
            <a:r>
              <a:t>De aceea eu mă bucur azi din plin.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Har, har, e cerul plin de har :/</a:t>
            </a:r>
            <a:br/>
            <a:r>
              <a:t>Isus Hristos ne dă în dar</a:t>
            </a:r>
            <a:br/>
            <a:r>
              <a:t>Bucurie, multă pace și mult har.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