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Privind la cer, la frumusețea lui,</a:t>
            </a:r>
            <a:br/>
            <a:r>
              <a:t>Privind la cer, admir lumina lui.</a:t>
            </a:r>
            <a:br/>
            <a:r>
              <a:t>Privind la cer, la cât e de albastru,</a:t>
            </a:r>
            <a:br/>
            <a:r>
              <a:t>/: În el vedem pe Creatorul nostru.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