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Puteri de necrezut,</a:t>
            </a:r>
            <a:br/>
            <a:r>
              <a:t>Le are-n sine dragostea,</a:t>
            </a:r>
            <a:br/>
            <a:r>
              <a:t>Înseninează frunți</a:t>
            </a:r>
            <a:br/>
            <a:r>
              <a:t>Și voie bună dă doar ea.</a:t>
            </a:r>
            <a:br/>
            <a:r>
              <a:t>Să rabzi să te jertfești</a:t>
            </a:r>
            <a:br/>
            <a:r>
              <a:t>Să ierți ce alții îți greșesc;</a:t>
            </a:r>
            <a:br/>
            <a:r>
              <a:t>Puteri de necrezut,</a:t>
            </a:r>
            <a:br/>
            <a:r>
              <a:t>Le are-n sine dragostea.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Iluzii multe, mari,</a:t>
            </a:r>
            <a:br/>
            <a:r>
              <a:t>Își face-adesea dragostea.</a:t>
            </a:r>
            <a:br/>
            <a:r>
              <a:t>Mereu nădăjduind</a:t>
            </a:r>
            <a:br/>
            <a:r>
              <a:t>Mereu sperând, te-ndeamnă ea.</a:t>
            </a:r>
            <a:br/>
            <a:r>
              <a:t>Dar mulți nu o cunosc</a:t>
            </a:r>
            <a:br/>
            <a:r>
              <a:t>Și-n inimă nu o primesc;</a:t>
            </a:r>
            <a:br/>
            <a:r>
              <a:t>Iluzii multe, mari,</a:t>
            </a:r>
            <a:br/>
            <a:r>
              <a:t>Își face-adesea dragostea.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Credința va-nceta</a:t>
            </a:r>
            <a:br/>
            <a:r>
              <a:t>Și știința va avea sfârșit,</a:t>
            </a:r>
            <a:br/>
            <a:r>
              <a:t>Dar dragostea va sta,</a:t>
            </a:r>
            <a:br/>
            <a:r>
              <a:t>Doar ea va fi în infinit.</a:t>
            </a:r>
            <a:br/>
            <a:r>
              <a:t>Iubirea-i Dumnezeu</a:t>
            </a:r>
            <a:br/>
            <a:r>
              <a:t>Și tot ce-i bun e de la El,</a:t>
            </a:r>
            <a:br/>
            <a:r>
              <a:t>Când toate s-or sfârși</a:t>
            </a:r>
            <a:br/>
            <a:r>
              <a:t>Va fi doar una, dragostea.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