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Glorie, lui Dumnezeu să-I dăm!</a:t>
            </a:r>
            <a:br/>
            <a:r>
              <a:t>Glorie, lui Dumnezeu să Îi dăm!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ne-a dat pe Fiul Său</a:t>
            </a:r>
            <a:br/>
            <a:r>
              <a:t>Pe Mântuitorul meu,</a:t>
            </a:r>
            <a:br/>
            <a:r>
              <a:t>Pe Cel ce e minunat</a:t>
            </a:r>
            <a:br/>
            <a:r>
              <a:t>Să ne fie Împărat.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