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Bucurați-vă în Hristos (x4)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Boldul morții, boldul morții</a:t>
            </a:r>
            <a:br/>
            <a:r>
              <a:t>L-a înfrânt și-a înviat!</a:t>
            </a:r>
            <a:br/>
            <a:r>
              <a:t>Plin de slavă și de cinste</a:t>
            </a:r>
            <a:br/>
            <a:r>
              <a:t>La dreapta Tatălui</a:t>
            </a:r>
            <a:br/>
            <a:r>
              <a:t>Locul de cinste I s-a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e-n slavă, El e-n glorie,</a:t>
            </a:r>
            <a:br/>
            <a:r>
              <a:t>Va domni în veci de veci!</a:t>
            </a:r>
            <a:br/>
            <a:r>
              <a:t>Oastea sfântă îl urmează.</a:t>
            </a:r>
            <a:br/>
            <a:r>
              <a:t>N-ai vrea și tu acum</a:t>
            </a:r>
            <a:br/>
            <a:r>
              <a:t>De partea Domnului să treci?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