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mare e, puternic și tare</a:t>
            </a:r>
            <a:br/>
            <a:r>
              <a:t>Nimic nu-i prea greu pentru 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munții's ai Lui, și marea e-a Lui</a:t>
            </a:r>
            <a:br/>
            <a:r>
              <a:t>Și cerul tot El l-a creat.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eu sunt al Lui, și tu ești al Lui</a:t>
            </a:r>
            <a:br/>
            <a:r>
              <a:t>Și toți împreună ai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