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Dumnezeu iubește copiii</a:t>
            </a:r>
            <a:br/>
            <a:r>
              <a:t>Mari și mici, înalți și scunzi, grăsuți și slabi,</a:t>
            </a:r>
            <a:br/>
            <a:r>
              <a:t>Pe cei blonzi și cei bruneți</a:t>
            </a:r>
            <a:br/>
            <a:r>
              <a:t>Dumnezeu îi iubește pe toți.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Pentru El toti sunt la fel,</a:t>
            </a:r>
            <a:br/>
            <a:r>
              <a:t>Oameni mari și oameni mici</a:t>
            </a:r>
            <a:br/>
            <a:r>
              <a:t>El iubește, orice-ar fi</a:t>
            </a:r>
            <a:br/>
            <a:r>
              <a:t>Chiar și pe copiii mici.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Totul e în mâna Lui,</a:t>
            </a:r>
            <a:br/>
            <a:r>
              <a:t>Orice om de pe pământ.</a:t>
            </a:r>
            <a:br/>
            <a:r>
              <a:t>Ne păzește asta-i clar,</a:t>
            </a:r>
            <a:br/>
            <a:r>
              <a:t>Pe noi, copii, ce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