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Haideți să-I cântăm cu veselie Domnului</a:t>
            </a:r>
            <a:br/>
            <a:r>
              <a:t>Și să strigăm de bucurie</a:t>
            </a:r>
            <a:br/>
            <a:r>
              <a:t>Către stânca mântuirii noastre.</a:t>
            </a:r>
            <a:br/>
            <a:r>
              <a:t>Înaintea Lui să mergem toți cu laude.</a:t>
            </a:r>
            <a:br/>
            <a:r>
              <a:t>Cântați-I cântece (3x)</a:t>
            </a:r>
            <a:br/>
            <a:r>
              <a:t>O-o, în cinstea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Domnul este mare împărat,</a:t>
            </a:r>
            <a:br/>
            <a:r>
              <a:t>Marea și pământul le-a creat.</a:t>
            </a:r>
            <a:br/>
            <a:r>
              <a:t>Domnul este-un mare Dumnezeu,</a:t>
            </a:r>
            <a:br/>
            <a:r>
              <a:t>Lui mă-nchin, e Creatorul meu.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ne închinăm, să ne smerim,</a:t>
            </a:r>
            <a:br/>
            <a:r>
              <a:t>Să plecăm genunchii, să-L slăvim.</a:t>
            </a:r>
            <a:br/>
            <a:r>
              <a:t>Noi suntem poporul Domnului,</a:t>
            </a:r>
            <a:br/>
            <a:r>
              <a:t>Nu putem fi smulși din mâna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