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Iubind te dăruiești</a:t>
            </a:r>
            <a:br/>
            <a:r>
              <a:t>Cu tot ce-ți aparține</a:t>
            </a:r>
            <a:br/>
            <a:r>
              <a:t>Iubind te dăruiești</a:t>
            </a:r>
            <a:br/>
            <a:r>
              <a:t>Și uiți orice măsură.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Chiar de-aș vorbi în toate limbile</a:t>
            </a:r>
            <a:br/>
            <a:r>
              <a:t>Vorbite de oameni și îngeri</a:t>
            </a:r>
            <a:br/>
            <a:r>
              <a:t>Dacă nu am iubire sunt</a:t>
            </a:r>
            <a:br/>
            <a:r>
              <a:t>Doar o aramă ce sună</a:t>
            </a:r>
            <a:br/>
            <a:r>
              <a:t>Sau un chimval zăngănitor.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Chiar dacă aș profeți</a:t>
            </a:r>
            <a:br/>
            <a:r>
              <a:t>Și-aș ști chiar misterele toate</a:t>
            </a:r>
            <a:br/>
            <a:r>
              <a:t>Chiar de-aș avea o credință</a:t>
            </a:r>
            <a:br/>
            <a:r>
              <a:t>Încât să mut munții-n mare</a:t>
            </a:r>
            <a:br/>
            <a:r>
              <a:t>Fără dragoste nimic nu sunt.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Chiar dacă aș împărți</a:t>
            </a:r>
            <a:br/>
            <a:r>
              <a:t>Săracilor tot ce-i al meu</a:t>
            </a:r>
            <a:br/>
            <a:r>
              <a:t>Și de mi-aș da trupul meu</a:t>
            </a:r>
            <a:br/>
            <a:r>
              <a:t>În flăcări să fie ars</a:t>
            </a:r>
            <a:br/>
            <a:r>
              <a:t>Nu mi-ar folosi la nimic.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