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Rătăceam în păcat și pierzare,</a:t>
            </a:r>
            <a:br/>
            <a:r>
              <a:t>Eram singur pe lume, străin.</a:t>
            </a:r>
            <a:br/>
            <a:r>
              <a:t>Dar Bunul Păstor cu-ndurare</a:t>
            </a:r>
            <a:br/>
            <a:r>
              <a:t>M-a găsit și mi-a dat har din plin.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Bunătatea, 'ndurarea</a:t>
            </a:r>
            <a:br/>
            <a:r>
              <a:t>Mă vor însoți</a:t>
            </a:r>
            <a:br/>
            <a:r>
              <a:t>Zi de zi,</a:t>
            </a:r>
            <a:br/>
            <a:r>
              <a:t>Zi de zi-n viața mea.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blândețe El mă-nviorează</a:t>
            </a:r>
            <a:br/>
            <a:r>
              <a:t>Și putere îmi dă zi de zi.</a:t>
            </a:r>
            <a:br/>
            <a:r>
              <a:t>La ape tot El mă conduce</a:t>
            </a:r>
            <a:br/>
            <a:r>
              <a:t>Mă păzește de orice-ar veni.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străbat valea umbrelor morții</a:t>
            </a:r>
            <a:br/>
            <a:r>
              <a:t>El și-atunci îmi rămâne Păstor,</a:t>
            </a:r>
            <a:br/>
            <a:r>
              <a:t>Mă poartă cu mâna Lui tare</a:t>
            </a:r>
            <a:br/>
            <a:r>
              <a:t>Spre limanul aflat după nor.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