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Să știe tot pământul</a:t>
            </a:r>
            <a:br/>
            <a:r>
              <a:t>Că are un Stăpân</a:t>
            </a:r>
            <a:br/>
            <a:r>
              <a:t>Să știe întreaga lume</a:t>
            </a:r>
            <a:br/>
            <a:r>
              <a:t>Că are un Creator.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Și Acest Stăpân este Dumnezeu</a:t>
            </a:r>
            <a:br/>
            <a:r>
              <a:t>Care toate le-a creat prin puterea Sa.</a:t>
            </a:r>
            <a:br/>
            <a:r>
              <a:t>Și Acest Stăpân este Dumnezeu</a:t>
            </a:r>
            <a:br/>
            <a:r>
              <a:t>De aceea Lui mă-nchin</a:t>
            </a:r>
            <a:br/>
            <a:r>
              <a:t>Și Îl preamăresc.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Să știi chiar și tu omule</a:t>
            </a:r>
            <a:br/>
            <a:r>
              <a:t>Că ai un Creator</a:t>
            </a:r>
            <a:br/>
            <a:r>
              <a:t>Ce grija ta îți poartă</a:t>
            </a:r>
            <a:br/>
            <a:r>
              <a:t>Și-ți vine-n ajutor.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Și Acest Stăpân este Dumnezeu</a:t>
            </a:r>
            <a:br/>
            <a:r>
              <a:t>Care toate le-a creat prin puterea Sa.</a:t>
            </a:r>
            <a:br/>
            <a:r>
              <a:t>Și Acest Stăpân este Dumnezeu</a:t>
            </a:r>
            <a:br/>
            <a:r>
              <a:t>De aceea Lui mă-nchin</a:t>
            </a:r>
            <a:br/>
            <a:r>
              <a:t>Și Îl preamăresc.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Îi mulțumești oare-ndeajuns</a:t>
            </a:r>
            <a:br/>
            <a:r>
              <a:t>Acestui Bun Stăpân</a:t>
            </a:r>
            <a:br/>
            <a:r>
              <a:t>Prin viața ta îi dovedești</a:t>
            </a:r>
            <a:br/>
            <a:r>
              <a:t>Că Îl iubești și tu?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Pe Acest Stăpân Care este Dumnezeu</a:t>
            </a:r>
            <a:br/>
            <a:r>
              <a:t>Care toate le-a creat prin puterea Sa.</a:t>
            </a:r>
            <a:br/>
            <a:r>
              <a:t>Și Acest Stăpân este Dumnezeu</a:t>
            </a:r>
            <a:br/>
            <a:r>
              <a:t>De aceea Lui mă-nchin</a:t>
            </a:r>
            <a:br/>
            <a:r>
              <a:t>Și Îl preamăresc.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