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ne rugăm, să-I cerem</a:t>
            </a:r>
            <a:br/>
            <a:r>
              <a:t>Să ne-mbrace cu putere</a:t>
            </a:r>
            <a:br/>
            <a:r>
              <a:t>Căci zilele vor fi nespus de grele</a:t>
            </a:r>
            <a:br/>
            <a:r>
              <a:t>Să-I cerem să ne-mbrace cu putere.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Mână cu mână toți împreună</a:t>
            </a:r>
            <a:br/>
            <a:r>
              <a:t>Să ne rugăm fraților</a:t>
            </a:r>
            <a:br/>
            <a:r>
              <a:t>Până la sânge și vom învinge</a:t>
            </a:r>
            <a:br/>
            <a:r>
              <a:t>Tainele ispitelor.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ne rugăm</a:t>
            </a:r>
            <a:br/>
            <a:r>
              <a:t>Așa cum s-a rugat și Ezechia</a:t>
            </a:r>
            <a:br/>
            <a:r>
              <a:t>Să ne rugăm așa ca și Maria</a:t>
            </a:r>
            <a:br/>
            <a:r>
              <a:t>Să ne rugăm la fel ca Ieremia.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ne rugăm</a:t>
            </a:r>
            <a:br/>
            <a:r>
              <a:t>Ca Iona în adâncurile mării</a:t>
            </a:r>
            <a:br/>
            <a:r>
              <a:t>Ca Daniel în taina așteptării</a:t>
            </a:r>
            <a:br/>
            <a:r>
              <a:t>Ca Israel în ziua liberării.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ne rugăm</a:t>
            </a:r>
            <a:br/>
            <a:r>
              <a:t>Ca Iosua în lupta lui cea mare</a:t>
            </a:r>
            <a:br/>
            <a:r>
              <a:t>Să se oprească minunatul soare</a:t>
            </a:r>
            <a:br/>
            <a:r>
              <a:t>Ca și Estera cea biruitoare.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ne rugăm</a:t>
            </a:r>
            <a:br/>
            <a:r>
              <a:t>Ca Moise-n marea lui călătorie</a:t>
            </a:r>
            <a:br/>
            <a:r>
              <a:t>Pe muntele cel mare din pustie</a:t>
            </a:r>
            <a:br/>
            <a:r>
              <a:t>Să ne rugăm ca Moise și Ilie.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ne rugăm</a:t>
            </a:r>
            <a:br/>
            <a:r>
              <a:t>Ca David, Solomon și Debora</a:t>
            </a:r>
            <a:br/>
            <a:r>
              <a:t>Ca să-l biruim și noi pe Sisera</a:t>
            </a:r>
            <a:br/>
            <a:r>
              <a:t>Să-l biruim și să-i ocupăm țara.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ne rugăm</a:t>
            </a:r>
            <a:br/>
            <a:r>
              <a:t>Cum S-a rugat Isus în Ghetsimani</a:t>
            </a:r>
            <a:br/>
            <a:r>
              <a:t>Cum tresăriseră cetele dușmane</a:t>
            </a:r>
            <a:br/>
            <a:r>
              <a:t>Să ne rugăm ca Domnu-n Ghetsimani.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