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te miri dacă încercarea</a:t>
            </a:r>
            <a:br/>
            <a:r>
              <a:t>Lovește fără milă</a:t>
            </a:r>
            <a:br/>
            <a:r>
              <a:t>Și dacă lacrimi curg pe-obraz.</a:t>
            </a:r>
            <a:br/>
            <a:r>
              <a:t>Atunci arată ce e răbdarea</a:t>
            </a:r>
            <a:br/>
            <a:r>
              <a:t>Și vezi împrejurarea</a:t>
            </a:r>
            <a:br/>
            <a:r>
              <a:t>Care aduce-atât necaz.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îndârjite vin ispite</a:t>
            </a:r>
            <a:br/>
            <a:r>
              <a:t>Pentru-a mă lovi</a:t>
            </a:r>
            <a:br/>
            <a:r>
              <a:t>Tu fă mai tare harul</a:t>
            </a:r>
            <a:br/>
            <a:r>
              <a:t>Care la-ncercare-mi va sluji.</a:t>
            </a:r>
            <a:br/>
            <a:r>
              <a:t>Prin harul Tău Tu</a:t>
            </a:r>
            <a:br/>
            <a:r>
              <a:t>Ne dai răbdarea</a:t>
            </a:r>
            <a:br/>
            <a:r>
              <a:t>Să-nvingem încercarea</a:t>
            </a:r>
            <a:br/>
            <a:r>
              <a:t>Care ne ține robi aici.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te miri dacă faci un bine</a:t>
            </a:r>
            <a:br/>
            <a:r>
              <a:t>Și semenii spre tine</a:t>
            </a:r>
            <a:br/>
            <a:r>
              <a:t>Vin să întoarcă bine-n rău.</a:t>
            </a:r>
            <a:br/>
            <a:r>
              <a:t>Atunci arată ce e iubirea</a:t>
            </a:r>
            <a:br/>
            <a:r>
              <a:t>Născută din trăirea</a:t>
            </a:r>
            <a:br/>
            <a:r>
              <a:t>Vieții ascunse-n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