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stai pe stânca mântuirii</a:t>
            </a:r>
            <a:br/>
            <a:r>
              <a:t>Senin, voios și neclintit</a:t>
            </a:r>
            <a:br/>
            <a:r>
              <a:t>/: Chiar când stihiile naturii</a:t>
            </a:r>
            <a:br/>
            <a:r>
              <a:t>Pornite din adâncul firii</a:t>
            </a:r>
            <a:br/>
            <a:r>
              <a:t>Dezlănțui-se-vor cumplit.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nu privești 'napoi</a:t>
            </a:r>
            <a:br/>
            <a:r>
              <a:t>Să mergi tot înainte</a:t>
            </a:r>
            <a:br/>
            <a:r>
              <a:t>Isus va fi cu tin'</a:t>
            </a:r>
            <a:br/>
            <a:r>
              <a:t>Prin greu și prin nevoi</a:t>
            </a:r>
            <a:br/>
            <a:r>
              <a:t>Dar nu te da 'napoi.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stai în strânsă legătură</a:t>
            </a:r>
            <a:br/>
            <a:r>
              <a:t>Ca mădular în trupul Lui</a:t>
            </a:r>
            <a:br/>
            <a:r>
              <a:t>/: În dragoste fără măsură</a:t>
            </a:r>
            <a:br/>
            <a:r>
              <a:t>Cu-a Duhului Sfânt armătură</a:t>
            </a:r>
            <a:br/>
            <a:r>
              <a:t>Să lupți ca fiu al cerului.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stai la umbra celui veșnic</a:t>
            </a:r>
            <a:br/>
            <a:r>
              <a:t>Lumina Lui să-ți fie scut</a:t>
            </a:r>
            <a:br/>
            <a:r>
              <a:t>/: De vin văpăi de întuneric</a:t>
            </a:r>
            <a:br/>
            <a:r>
              <a:t>De-ai fi prădat ce cei puternici</a:t>
            </a:r>
            <a:br/>
            <a:r>
              <a:t>Să nu te uiți la ce-ai pierdut.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dacă tremuri în furtună</a:t>
            </a:r>
            <a:br/>
            <a:r>
              <a:t>În vânt și val vijelios</a:t>
            </a:r>
            <a:br/>
            <a:r>
              <a:t>/: Deasupra ta stă-ntins-o mână</a:t>
            </a:r>
            <a:br/>
            <a:r>
              <a:t>De cui străpunsă dar stăpână</a:t>
            </a:r>
            <a:br/>
            <a:r>
              <a:t>E mâna tare-a lui Hristos.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