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Salvat, ce frumoasă cântare</a:t>
            </a:r>
            <a:br/>
            <a:r>
              <a:t>Salvat prin sfânt sângele Său.</a:t>
            </a:r>
            <a:br/>
            <a:r>
              <a:t>Salvat prin a Sa milă mare</a:t>
            </a:r>
            <a:br/>
            <a:r>
              <a:t>Pe veci eu sunt copilul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Salvat, (salvat) :/</a:t>
            </a:r>
            <a:br/>
            <a:r>
              <a:t>Salvat prin sângele Său (salvat)</a:t>
            </a:r>
            <a:br/>
            <a:r>
              <a:t>Salvat prin a Sa milă mare,</a:t>
            </a:r>
            <a:br/>
            <a:r>
              <a:t>Pe veci eu sunt copilul Său.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Nu-i grai aici să poată spune</a:t>
            </a:r>
            <a:br/>
            <a:r>
              <a:t>Extazul sufletului meu</a:t>
            </a:r>
            <a:br/>
            <a:r>
              <a:t>Căci gloria prezenței Sale</a:t>
            </a:r>
            <a:br/>
            <a:r>
              <a:t>Cu mine este tot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Salvat, (salvat) :/</a:t>
            </a:r>
            <a:br/>
            <a:r>
              <a:t>Salvat prin sângele Său (salvat)</a:t>
            </a:r>
            <a:br/>
            <a:r>
              <a:t>Salvat prin a Sa milă mare,</a:t>
            </a:r>
            <a:br/>
            <a:r>
              <a:t>Pe veci eu sunt copilul Său.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că-L voi vedea în slavă</a:t>
            </a:r>
            <a:br/>
            <a:r>
              <a:t>Pe Domnul meu cel adorat</a:t>
            </a:r>
            <a:br/>
            <a:r>
              <a:t>Ce veșnic pe brațe mă poartă</a:t>
            </a:r>
            <a:br/>
            <a:r>
              <a:t>Și-n noaptea grea cântări mi-a dat.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Salvat, (salvat) :/</a:t>
            </a:r>
            <a:br/>
            <a:r>
              <a:t>Salvat prin sângele Său (salvat)</a:t>
            </a:r>
            <a:br/>
            <a:r>
              <a:t>Salvat prin a Sa milă mare,</a:t>
            </a:r>
            <a:br/>
            <a:r>
              <a:t>Pe veci eu sunt copilul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