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duce viața ca un vis</a:t>
            </a:r>
            <a:br/>
            <a:r>
              <a:t>Și zilele se duc și vin,</a:t>
            </a:r>
            <a:br/>
            <a:r>
              <a:t>Iar noi zburăm spre paradis,</a:t>
            </a:r>
            <a:br/>
            <a:r>
              <a:t>Spre viață sau spre chin,</a:t>
            </a:r>
            <a:br/>
            <a:r>
              <a:t>Spre slava cerului senin</a:t>
            </a:r>
            <a:br/>
            <a:r>
              <a:t>Sau spre adâncu-ntunecos,</a:t>
            </a:r>
            <a:br/>
            <a:r>
              <a:t>Spre veșnicie sus sau jos, fără sfârșit.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Ești pregătit să zbori</a:t>
            </a:r>
            <a:br/>
            <a:r>
              <a:t>Când ceasul va suna,</a:t>
            </a:r>
            <a:br/>
            <a:r>
              <a:t>Ești pregătit să zbori</a:t>
            </a:r>
            <a:br/>
            <a:r>
              <a:t>Când El te va chema?</a:t>
            </a:r>
            <a:br/>
            <a:r>
              <a:t>Ești pregătit sau nu?</a:t>
            </a:r>
            <a:br/>
            <a:r>
              <a:t>Acum e timpul potrivit,</a:t>
            </a:r>
            <a:br/>
            <a:r>
              <a:t>Întoarce-te și tu</a:t>
            </a:r>
            <a:br/>
            <a:r>
              <a:t>Ca să fii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duce viața ca un nor,</a:t>
            </a:r>
            <a:br/>
            <a:r>
              <a:t>Pe marele-i necunoscut,</a:t>
            </a:r>
            <a:br/>
            <a:r>
              <a:t>Pe-oceanul veșniciilor</a:t>
            </a:r>
            <a:br/>
            <a:r>
              <a:t>Atâția au trecut;</a:t>
            </a:r>
            <a:br/>
            <a:r>
              <a:t>Și tu vei trece, nu uita,</a:t>
            </a:r>
            <a:br/>
            <a:r>
              <a:t>Depinde cum te-ai pregătit,</a:t>
            </a:r>
            <a:br/>
            <a:r>
              <a:t>Spre veșnicie vei zbura, în infinit.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