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fericit, Isus e cu mine</a:t>
            </a:r>
            <a:br/>
            <a:r>
              <a:t>M-a mântuit, cu El e mai bine</a:t>
            </a:r>
            <a:br/>
            <a:r>
              <a:t>Sunt fericit, Isus e cu mine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Isus e cu mine</a:t>
            </a:r>
            <a:br/>
            <a:r>
              <a:t>Da, cu El e mai bine</a:t>
            </a:r>
            <a:br/>
            <a:r>
              <a:t>Da, Isus e cu mine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toți m-au lăsat Isus e cu mine</a:t>
            </a:r>
            <a:br/>
            <a:r>
              <a:t>De rău m-a scăpat și El e cu mine</a:t>
            </a:r>
            <a:br/>
            <a:r>
              <a:t>Când toți m-au lăsat, Isus e cu mine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în slăbiciuni, Isus e cu mine</a:t>
            </a:r>
            <a:br/>
            <a:r>
              <a:t>Cred în minuni, că El e cu mine</a:t>
            </a:r>
            <a:br/>
            <a:r>
              <a:t>Și în slăbiciuni, Isus e cu mine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sunt pe drum, Isus e cu mine</a:t>
            </a:r>
            <a:br/>
            <a:r>
              <a:t>Și în casa mea, cu El e mai bine</a:t>
            </a:r>
            <a:br/>
            <a:r>
              <a:t>Când sunt pe drum, Isus e cu mine</a:t>
            </a:r>
            <a:br/>
            <a:r>
              <a:t>Mâna Lui e-asupra mea.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 în suferinți, Isus e cu mine</a:t>
            </a:r>
            <a:br/>
            <a:r>
              <a:t>El e balsam, când este cu mine</a:t>
            </a:r>
            <a:br/>
            <a:r>
              <a:t>Și în suferinți Isus e cu mine</a:t>
            </a:r>
            <a:br/>
            <a:r>
              <a:t>Mâna Lui e-asupra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