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un soldat rănit dar încă voi lupta</a:t>
            </a:r>
            <a:br/>
            <a:r>
              <a:t>Fiindcă Marele Doctor mă vindecă.</a:t>
            </a:r>
            <a:br/>
            <a:r>
              <a:t>Astfel rezist în bătălie în natura luminii Lui</a:t>
            </a:r>
            <a:br/>
            <a:r>
              <a:t>Fiindcă reală-n mine e puterea Sa.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iubit (sunt iubit),</a:t>
            </a:r>
            <a:br/>
            <a:r>
              <a:t>Sunt acceptat (sunt acceptat)</a:t>
            </a:r>
            <a:br/>
            <a:r>
              <a:t>De salvatorul sufletului meu.</a:t>
            </a:r>
            <a:br/>
            <a:r>
              <a:t>M-ai iubit (m-ai iubit)</a:t>
            </a:r>
            <a:br/>
            <a:r>
              <a:t>M-ai acceptat (m-ai acceptat)</a:t>
            </a:r>
            <a:br/>
            <a:r>
              <a:t>Și rănile mi le-ai închis.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