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Te-ai gândit prietene drag</a:t>
            </a:r>
            <a:br/>
            <a:r>
              <a:t>La viața ta de pe pământ</a:t>
            </a:r>
            <a:br/>
            <a:r>
              <a:t>Te-ai gândit dacă ai fost sau nu</a:t>
            </a:r>
            <a:br/>
            <a:r>
              <a:t>Cum Dumnezeu Te-ar fi dorit?</a:t>
            </a:r>
            <a:br/>
            <a:r>
              <a:t>Dacă nu ți-ai cercetat</a:t>
            </a:r>
            <a:br/>
            <a:r>
              <a:t>Lăuntrul tău până acum</a:t>
            </a:r>
            <a:br/>
            <a:r>
              <a:t>Gândește-te până nu e târziu</a:t>
            </a:r>
            <a:br/>
            <a:r>
              <a:t>Încotro duce al tău drum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Unde-ai să te duci</a:t>
            </a:r>
            <a:br/>
            <a:r>
              <a:t>Tu când vei muri?</a:t>
            </a:r>
            <a:br/>
            <a:r>
              <a:t>Unde-ai să-ți petreci</a:t>
            </a:r>
            <a:br/>
            <a:r>
              <a:t>Viața-n veșnicii?</a:t>
            </a:r>
            <a:br/>
            <a:r>
              <a:t>Crezi că te așteaptă</a:t>
            </a:r>
            <a:br/>
            <a:r>
              <a:t>Cerul plin de bucurii?</a:t>
            </a:r>
            <a:br/>
            <a:r>
              <a:t>Nu cumva te paște iadul</a:t>
            </a:r>
            <a:br/>
            <a:r>
              <a:t>Unde-n veci vei suferi?</a:t>
            </a:r>
            <a:br/>
            <a:r>
              <a:t>( Gândește-te! x3)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Numai în Isus viață poți avea</a:t>
            </a:r>
            <a:br/>
            <a:r>
              <a:t>Și numai cu El în cer tu vei intra</a:t>
            </a:r>
            <a:br/>
            <a:r>
              <a:t>Te gândește chiar acum,</a:t>
            </a:r>
            <a:br/>
            <a:r>
              <a:t>Cât încă mai e har</a:t>
            </a:r>
            <a:br/>
            <a:r>
              <a:t>Hotărăște-ți veșnicia,</a:t>
            </a:r>
            <a:br/>
            <a:r>
              <a:t>Nu cumva să plângi cu-amar!</a:t>
            </a:r>
            <a:br/>
            <a:r>
              <a:t>Vino la Isus, vino prieten drag</a:t>
            </a:r>
            <a:br/>
            <a:r>
              <a:t>Vino să primești iertarea Lui în dar</a:t>
            </a:r>
            <a:br/>
            <a:r>
              <a:t>El nu te acuză ci îți zâmbește blând</a:t>
            </a:r>
            <a:br/>
            <a:r>
              <a:t>Și dorește să-ți prezinte cerul Său</a:t>
            </a:r>
            <a:br/>
            <a:r>
              <a:t>Cel sfânt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