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Te-am ales, Te-am ales</a:t>
            </a:r>
            <a:br/>
            <a:r>
              <a:t>Dintre mii și mii de mii Te-am ales</a:t>
            </a:r>
            <a:br/>
            <a:r>
              <a:t>Nimeni n-a iubit mai mult</a:t>
            </a:r>
            <a:br/>
            <a:r>
              <a:t>În al vieții greu tumult</a:t>
            </a:r>
            <a:br/>
            <a:r>
              <a:t>Când iubire-am înțeles, Te-am 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Te-am ales, Te-am ales</a:t>
            </a:r>
            <a:br/>
            <a:r>
              <a:t>Dintre mii și mii de mii Te-am ales</a:t>
            </a:r>
            <a:br/>
            <a:r>
              <a:t>Glasuri multe mă strigau</a:t>
            </a:r>
            <a:br/>
            <a:r>
              <a:t>Mâini întinse mă chemau</a:t>
            </a:r>
            <a:br/>
            <a:r>
              <a:t>Și din toate, ne-nțeles, Te-am 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Te-am ales, Te-am ales</a:t>
            </a:r>
            <a:br/>
            <a:r>
              <a:t>Dintre mii și mii de mii Te-am ales</a:t>
            </a:r>
            <a:br/>
            <a:r>
              <a:t>Cum puteam să nu-Ți răspund</a:t>
            </a:r>
            <a:br/>
            <a:r>
              <a:t>Cum puteam să mă ascund</a:t>
            </a:r>
            <a:br/>
            <a:r>
              <a:t>Când pe cruce, ne-nțeles, m-ai 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M-ai ales, m-ai ales</a:t>
            </a:r>
            <a:br/>
            <a:r>
              <a:t>Dintre mii și mii de mii m-ai ales</a:t>
            </a:r>
            <a:br/>
            <a:r>
              <a:t>Vreau să-Ți mulțumesc deplin</a:t>
            </a:r>
            <a:br/>
            <a:r>
              <a:t>Pentru harul Tău divin</a:t>
            </a:r>
            <a:br/>
            <a:r>
              <a:t>Căci Iubirea m-a-nțeles, m-ai ales.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