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Tu ești copil al lui Dumnezeu</a:t>
            </a:r>
            <a:br/>
            <a:r>
              <a:t>Și-n viață nu vei fi scutit</a:t>
            </a:r>
            <a:br/>
            <a:r>
              <a:t>De lovituri din partea celui rău.</a:t>
            </a:r>
            <a:br/>
            <a:r>
              <a:t>Când însă te simți ispitit</a:t>
            </a:r>
            <a:br/>
            <a:r>
              <a:t>Și chiar aproape ești să cazi</a:t>
            </a:r>
            <a:br/>
            <a:r>
              <a:t>Stai pe genunchi în fața Celui</a:t>
            </a:r>
            <a:br/>
            <a:r>
              <a:t>Care te-a creat.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 te îngrijora, nu te îngrijora</a:t>
            </a:r>
            <a:br/>
            <a:r>
              <a:t>Dumnezeu e Cel ce grijă îți va purta.</a:t>
            </a:r>
            <a:br/>
            <a:r>
              <a:t>Nu te îngrijora, nu te îngrijora</a:t>
            </a:r>
            <a:br/>
            <a:r>
              <a:t>Fii convins că nicidecum nu,</a:t>
            </a:r>
            <a:br/>
            <a:r>
              <a:t>Nu te voi lăsa.</a:t>
            </a:r>
            <a:br/>
            <a:r>
              <a:t>Încrede-te în El din toată inima</a:t>
            </a:r>
            <a:br/>
            <a:r>
              <a:t>Și glasul Duhului cel Sfânt îți va șopti</a:t>
            </a:r>
            <a:br/>
            <a:r>
              <a:t>„Tu ești al meu copil și tot ce am e-al tău.”</a:t>
            </a:r>
            <a:br/>
            <a:r>
              <a:t>Deci ai nădejde-n mine și nu,</a:t>
            </a:r>
            <a:br/>
            <a:r>
              <a:t>Nu te-ngrijora.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Când vezi că cei din jurul tău</a:t>
            </a:r>
            <a:br/>
            <a:r>
              <a:t>Adesea nu te înțeleg</a:t>
            </a:r>
            <a:br/>
            <a:r>
              <a:t>Și parcă simți cum dragostea ți-o pierzi</a:t>
            </a:r>
            <a:br/>
            <a:r>
              <a:t>Să nu te lași dezamăgit,</a:t>
            </a:r>
            <a:br/>
            <a:r>
              <a:t>E doar un gând rătăcitor.</a:t>
            </a:r>
            <a:br/>
            <a:r>
              <a:t>Tu roagă-te și pentru ei și</a:t>
            </a:r>
            <a:br/>
            <a:r>
              <a:t>Nu te îngrijora.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Sau poate grija zilei de mâine</a:t>
            </a:r>
            <a:br/>
            <a:r>
              <a:t>Te apasă greu în inimă</a:t>
            </a:r>
            <a:br/>
            <a:r>
              <a:t>Și te frămânți iar pace nu găsești.</a:t>
            </a:r>
            <a:br/>
            <a:r>
              <a:t>Tu nu uita de rugăciune</a:t>
            </a:r>
            <a:br/>
            <a:r>
              <a:t>Și că în cer un Tată ai</a:t>
            </a:r>
            <a:br/>
            <a:r>
              <a:t>Ce grija ta o poartă deci nu,</a:t>
            </a:r>
            <a:br/>
            <a:r>
              <a:t>Nu te îngrijora.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