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mi-ai adus iertarea,</a:t>
            </a:r>
            <a:br/>
            <a:r>
              <a:t>Mi-ai dat salvarea-n dar</a:t>
            </a:r>
            <a:br/>
            <a:r>
              <a:t>M-ai scos din închisoarea</a:t>
            </a:r>
            <a:br/>
            <a:r>
              <a:t>Păcatului murdar</a:t>
            </a:r>
            <a:br/>
            <a:r>
              <a:t>Mi-ai dat o nouă fire</a:t>
            </a:r>
            <a:br/>
            <a:r>
              <a:t>Și un veșmânt curat</a:t>
            </a:r>
            <a:br/>
            <a:r>
              <a:t>Dar eu ca mulțumire,</a:t>
            </a:r>
            <a:br/>
            <a:r>
              <a:t>Isuse ce Ți-am dat?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mi-ai adus putere,</a:t>
            </a:r>
            <a:br/>
            <a:r>
              <a:t>Scântei din focul Tău</a:t>
            </a:r>
            <a:br/>
            <a:r>
              <a:t>O sfântă învâpăiere</a:t>
            </a:r>
            <a:br/>
            <a:r>
              <a:t>Ce mistuie ce-i rău</a:t>
            </a:r>
            <a:br/>
            <a:r>
              <a:t>Spre veșnica cetate</a:t>
            </a:r>
            <a:br/>
            <a:r>
              <a:t>O cale mi-ai tăiat</a:t>
            </a:r>
            <a:br/>
            <a:r>
              <a:t>Dar pentru toate-acestea,</a:t>
            </a:r>
            <a:br/>
            <a:r>
              <a:t>Isuse ce Ți-am dat?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Tu tot ce-aveai în lume</a:t>
            </a:r>
            <a:br/>
            <a:r>
              <a:t>Și-n cer mi-ai dăruit</a:t>
            </a:r>
            <a:br/>
            <a:r>
              <a:t>Și inimă, și nume</a:t>
            </a:r>
            <a:br/>
            <a:r>
              <a:t>Și duh nemărginit</a:t>
            </a:r>
            <a:br/>
            <a:r>
              <a:t>Spre zarea albăstruie,</a:t>
            </a:r>
            <a:br/>
            <a:r>
              <a:t>Tu ce-ai luat și cât?</a:t>
            </a:r>
            <a:br/>
            <a:r>
              <a:t>Doar patru răni și cuie,</a:t>
            </a:r>
            <a:br/>
            <a:r>
              <a:t>Și-o rană-n piept, atât.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