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Tu, omule ce stai în lume azi nepăsător</a:t>
            </a:r>
            <a:br/>
            <a:r>
              <a:t>De Dumnezeu, A-Toate-Creator</a:t>
            </a:r>
            <a:br/>
            <a:r>
              <a:t>Făptura cea mai minunată de pe pământ tu ești</a:t>
            </a:r>
            <a:br/>
            <a:r>
              <a:t>Chiar mai presus ca astrele cerești.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Privește-acum și stai</a:t>
            </a:r>
            <a:br/>
            <a:r>
              <a:t>Vezi, boabe-n spic tu ai? (sau n-ai)</a:t>
            </a:r>
            <a:br/>
            <a:r>
              <a:t>Să nu te-nșeli să fii numai un pai (spic, pai)</a:t>
            </a:r>
            <a:br/>
            <a:r>
              <a:t>Căci Cel ce te-a creeat</a:t>
            </a:r>
            <a:br/>
            <a:r>
              <a:t>Și te-a răscumpărat</a:t>
            </a:r>
            <a:br/>
            <a:r>
              <a:t>El vrea la Sine să te ia curat.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soare, lună, stele ce pe cer acum lucesc</a:t>
            </a:r>
            <a:br/>
            <a:r>
              <a:t>Pe Dumnezeu toate-L mărturisesc</a:t>
            </a:r>
            <a:br/>
            <a:r>
              <a:t>Și toate Îl ascultă și privesc în mersul lor</a:t>
            </a:r>
            <a:br/>
            <a:r>
              <a:t>Pe Dumnezeu, Atotstăpânitor.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toate Dumnezeu le-a făurit prin voia Sa</a:t>
            </a:r>
            <a:br/>
            <a:r>
              <a:t>Și toate prin Cuvânt se vor schimba;</a:t>
            </a:r>
            <a:br/>
            <a:r>
              <a:t>Dar omul care este-n lume astăzi muritor</a:t>
            </a:r>
            <a:br/>
            <a:r>
              <a:t>Va trăi veșnic cu-al său Creator.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