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Un simplu cântec eu Îți cânt</a:t>
            </a:r>
            <a:br/>
            <a:r>
              <a:t>O, Isuse, drag Isuse!</a:t>
            </a:r>
            <a:br/>
            <a:r>
              <a:t>Îți mulțumesc, că m-ai creat</a:t>
            </a:r>
            <a:br/>
            <a:r>
              <a:t>Drag Isuse, scump Isuse</a:t>
            </a:r>
            <a:br/>
            <a:r>
              <a:t>Îți mulțumesc, că al Tău m-ai făcut;</a:t>
            </a:r>
            <a:br/>
            <a:r>
              <a:t>In nici un loc n-aș vrea să fiu</a:t>
            </a:r>
            <a:br/>
            <a:r>
              <a:t>Decât în mâna Ta, sub ocrotirea Ta</a:t>
            </a:r>
            <a:br/>
            <a:r>
              <a:t>Ținându-mă în mâna Ta,</a:t>
            </a:r>
            <a:br/>
            <a:r>
              <a:t>Doar în mâna Ta.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