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Uneori mă-ntreb care-i calea mea</a:t>
            </a:r>
            <a:br/>
            <a:r>
              <a:t>Uneori nu știu cum voi rezista.</a:t>
            </a:r>
            <a:br/>
            <a:r>
              <a:t>/: Doamne vreau să rămân</a:t>
            </a:r>
            <a:br/>
            <a:r>
              <a:t>Doar pe calea Ta</a:t>
            </a:r>
            <a:br/>
            <a:r>
              <a:t>Ține-mă mereu cu mâna Ta :/</a:t>
            </a:r>
            <a:br/>
            <a:r>
              <a:t>Când sunt ispitit, atras de lumea rea</a:t>
            </a:r>
            <a:br/>
            <a:r>
              <a:t>Atunci eu mă-ntreb care-i voia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de ești bogat, și ai mult noroc</a:t>
            </a:r>
            <a:br/>
            <a:r>
              <a:t>Fericit nu ești, pace n-ai deloc.</a:t>
            </a:r>
            <a:br/>
            <a:r>
              <a:t>/: Vino azi la Isus, El te va ierta</a:t>
            </a:r>
            <a:br/>
            <a:r>
              <a:t>Viață din belșug, tu vei avea :/</a:t>
            </a:r>
            <a:br/>
            <a:r>
              <a:t>Marea dragoste, El și-a arătat</a:t>
            </a:r>
            <a:br/>
            <a:r>
              <a:t>Când în locul Tău, crucea a purtat</a:t>
            </a:r>
            <a:br/>
            <a:r>
              <a:t>Vino-acum la El și ești iertat.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