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Veniți copii de pe-ntregul pământ</a:t>
            </a:r>
            <a:br/>
            <a:r>
              <a:t>Să serbăm Paștele cel sfânt.</a:t>
            </a:r>
            <a:br/>
            <a:r>
              <a:t>Domnul Isus Hristos a-nviat!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Când s-a dus la mormânt Maria</a:t>
            </a:r>
            <a:br/>
            <a:r>
              <a:t>Îngerii-n cale i-au ieșit</a:t>
            </a:r>
            <a:br/>
            <a:r>
              <a:t>Și i-au spus: Hristos a înviat!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Azi e mare sărbătoare,</a:t>
            </a:r>
            <a:br/>
            <a:r>
              <a:t>Sărbătoarea Paștelui sfânt.</a:t>
            </a:r>
            <a:br/>
            <a:r>
              <a:t>Domnul Isus Hristos a-nviat!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Veniți copii de pe-ntregul pământ</a:t>
            </a:r>
            <a:br/>
            <a:r>
              <a:t>Să serbăm Paștele cel sfânt.</a:t>
            </a:r>
            <a:br/>
            <a:r>
              <a:t>Domnul Isus Hristos a-nviat!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