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Viață tinerească plină de elan</a:t>
            </a:r>
            <a:br/>
            <a:r>
              <a:t>Frumusețe, daruri, toate câte am</a:t>
            </a:r>
            <a:br/>
            <a:r>
              <a:t>Le închin de-a pururi pentru Dumnezeu</a:t>
            </a:r>
            <a:br/>
            <a:r>
              <a:t>De viața mea dispune Domnul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Învățător (este Isus),</a:t>
            </a:r>
            <a:br/>
            <a:r>
              <a:t>Conducător (este doar El),</a:t>
            </a:r>
            <a:br/>
            <a:r>
              <a:t>Eu nu cunosc (nici un altul)</a:t>
            </a:r>
            <a:br/>
            <a:r>
              <a:t>Decât Isus Hristos.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Cât de fericită viața mi-o găsesc</a:t>
            </a:r>
            <a:br/>
            <a:r>
              <a:t>În Isus aflat-am totul ce doresc,</a:t>
            </a:r>
            <a:br/>
            <a:r>
              <a:t>El mi-a dat iertare, fericirea Sa.</a:t>
            </a:r>
            <a:br/>
            <a:r>
              <a:t>Cu tărie El mă duce-n slava 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Învățător (este Isus),</a:t>
            </a:r>
            <a:br/>
            <a:r>
              <a:t>Conducător (este doar El),</a:t>
            </a:r>
            <a:br/>
            <a:r>
              <a:t>Eu nu cunosc (nici un altul)</a:t>
            </a:r>
            <a:br/>
            <a:r>
              <a:t>Decât Isus Hristos.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mă întineze duhul celui rău,</a:t>
            </a:r>
            <a:br/>
            <a:r>
              <a:t>Să nu mă păteze lumea cu ce-i rău,</a:t>
            </a:r>
            <a:br/>
            <a:r>
              <a:t>Inima și mintea mea le umple doar</a:t>
            </a:r>
            <a:br/>
            <a:r>
              <a:t>Pe deplin Isus, Slăvitul, cu-al Său har.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Învățător (este Isus),</a:t>
            </a:r>
            <a:br/>
            <a:r>
              <a:t>Conducător (este doar El),</a:t>
            </a:r>
            <a:br/>
            <a:r>
              <a:t>Eu nu cunosc (nici un altul)</a:t>
            </a:r>
            <a:br/>
            <a:r>
              <a:t>Decât Isus Hristos.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