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 e frumoasă când eu pe Isus</a:t>
            </a:r>
            <a:br/>
            <a:r>
              <a:t>Îl iubesc.</a:t>
            </a:r>
            <a:br/>
            <a:r>
              <a:t>El mi-a spus o dată: „Te voi duce sus!”</a:t>
            </a:r>
            <a:br/>
            <a:r>
              <a:t>Îl slăvesc.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Sunt al Lui, eu vreau acum să știu.</a:t>
            </a:r>
            <a:br/>
            <a:r>
              <a:t>Sunt al Lui, cu El doresc să fiu.</a:t>
            </a:r>
            <a:br/>
            <a:r>
              <a:t>Sunt al Lui, pe cruce El a spus.</a:t>
            </a:r>
            <a:br/>
            <a:r>
              <a:t>Glorie, mărire Lui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îmi dă credință ca să pot urma</a:t>
            </a:r>
            <a:br/>
            <a:r>
              <a:t>Calea Sa.</a:t>
            </a:r>
            <a:br/>
            <a:r>
              <a:t>Și îmi dă putere ca să pot purta</a:t>
            </a:r>
            <a:br/>
            <a:r>
              <a:t>Crucea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pe nori de slavă se va arăta</a:t>
            </a:r>
            <a:br/>
            <a:r>
              <a:t>Tuturor.</a:t>
            </a:r>
            <a:br/>
            <a:r>
              <a:t>Către cer atuncea mă voi îndrepta</a:t>
            </a:r>
            <a:br/>
            <a:r>
              <a:t>Învingător.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