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Vrednic ești de cinste</a:t>
            </a:r>
            <a:br/>
            <a:r>
              <a:t>Și-nchinare</a:t>
            </a:r>
            <a:br/>
            <a:r>
              <a:t>Ridicăm mâinile noastre</a:t>
            </a:r>
            <a:br/>
            <a:r>
              <a:t>Înălțăm Numele Tău.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Ce mare ești</a:t>
            </a:r>
            <a:br/>
            <a:r>
              <a:t>Și ce mari minuni faci Tu</a:t>
            </a:r>
            <a:br/>
            <a:r>
              <a:t>Și ca Tine altul nu-i. (x2)</a:t>
            </a:r>
            <a:br/>
            <a:r>
              <a:t>Ce mare ești.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Ai venit din ceruri</a:t>
            </a:r>
            <a:br/>
            <a:r>
              <a:t>Într-o iesle</a:t>
            </a:r>
            <a:br/>
            <a:r>
              <a:t>Și-ai crescut în tina noastră</a:t>
            </a:r>
            <a:br/>
            <a:r>
              <a:t>Să ne mântuiești pe noi.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Vrem să spunem lumii</a:t>
            </a:r>
            <a:br/>
            <a:r>
              <a:t>Despre Tine</a:t>
            </a:r>
            <a:br/>
            <a:r>
              <a:t>Că prin moartea Ta pe cruce</a:t>
            </a:r>
            <a:br/>
            <a:r>
              <a:t>Tuturor le-ai arătat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Că Tu ești Domn,</a:t>
            </a:r>
            <a:br/>
            <a:r>
              <a:t>Tu ești Domn cu-adevărat</a:t>
            </a:r>
            <a:br/>
            <a:r>
              <a:t>Și păcatul ne-ai purtat! (x2)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