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El avem viaţa, doar El a plămădit-o,</a:t>
            </a:r>
            <a:br/>
            <a:r>
              <a:t>El e viu dintotdeuna şi fără început.</a:t>
            </a:r>
            <a:br/>
            <a:r>
              <a:t>Şi-n crin şi-n cerb şi-n algă puterea şi-a sădit-o,</a:t>
            </a:r>
            <a:br/>
            <a:r>
              <a:t>Şi-n om şi-n orice lucru pe care l-a făcut.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El e viaţa nouă ce orice-n veşnicie,</a:t>
            </a:r>
            <a:br/>
            <a:r>
              <a:t>E râul de lumină din Golgota pornit.</a:t>
            </a:r>
            <a:br/>
            <a:r>
              <a:t>E smulgerea din beznă şi slava pe vecie,</a:t>
            </a:r>
            <a:br/>
            <a:r>
              <a:t>Pentru oricine-L află pe Fiul Său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El avem mişcarea ce prinde-ntreaga fire</a:t>
            </a:r>
            <a:br/>
            <a:r>
              <a:t>Şi astrele şi-atomii şi lumi se-nlănțuiesc.</a:t>
            </a:r>
            <a:br/>
            <a:r>
              <a:t>Dar cine-a dat impulsul? A cui orânduire?</a:t>
            </a:r>
            <a:br/>
            <a:r>
              <a:t>Uimit vreau a-nţelege şi cu nesaţ privesc!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El se mişcă-n viață împrejurări şi oameni</a:t>
            </a:r>
            <a:br/>
            <a:r>
              <a:t>Să cheme şi s-aducă pierduţii la Isus.</a:t>
            </a:r>
            <a:br/>
            <a:r>
              <a:t>O vorbă sau un zâmbet prin El dacă le sameni,</a:t>
            </a:r>
            <a:br/>
            <a:r>
              <a:t>Mişca-vor conştiinţe, tărie-I Cel de 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El avem fiinţa, doar El e Creatorul,</a:t>
            </a:r>
            <a:br/>
            <a:r>
              <a:t>Făuritor a toate în lut şi-n Paradis,</a:t>
            </a:r>
            <a:br/>
            <a:r>
              <a:t>Îţi dă viaţa nouă Isus Mântuitorul.</a:t>
            </a:r>
            <a:br/>
            <a:r>
              <a:t>El este totu-n toate fără El rămâi abis.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În El avem fiinţa în veşnica zidire</a:t>
            </a:r>
            <a:br/>
            <a:r>
              <a:t>Ce-ncepe cu Hristosul slăvit şi înălţat,</a:t>
            </a:r>
            <a:br/>
            <a:r>
              <a:t>Aflat cu adunarea în veşnică unire</a:t>
            </a:r>
            <a:br/>
            <a:r>
              <a:t>Legaţi pe veci de Tatăl prin harul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