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Hristos Isus găsit-am</a:t>
            </a:r>
            <a:br/>
            <a:r>
              <a:t>Pe Mântuitorul meu,</a:t>
            </a:r>
            <a:br/>
            <a:r>
              <a:t>El m-a scos, prin har, din groapă,</a:t>
            </a:r>
            <a:br/>
            <a:r>
              <a:t>M-a scăpat de moarte grea.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O! Isuse, din ce lanţuri</a:t>
            </a:r>
            <a:br/>
            <a:r>
              <a:t>Al Tău har m-a izbăvit,</a:t>
            </a:r>
            <a:br/>
            <a:r>
              <a:t>Când pe cruce cu-al Tău sânge</a:t>
            </a:r>
            <a:br/>
            <a:r>
              <a:t>Tu păcatu-ai ispăşit!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O! Isuse, din ce lanţuri</a:t>
            </a:r>
            <a:br/>
            <a:r>
              <a:t>Al Tău har m-a izbăvit,</a:t>
            </a:r>
            <a:br/>
            <a:r>
              <a:t>Când pe cruce cu-al Tău sânge</a:t>
            </a:r>
            <a:br/>
            <a:r>
              <a:t>Tu păcatu-ai ispăşit!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M-a primit Isus atuncea</a:t>
            </a:r>
            <a:br/>
            <a:r>
              <a:t>Când osânda mă-ngrozea,</a:t>
            </a:r>
            <a:br/>
            <a:r>
              <a:t>Când fugeam de judecată,</a:t>
            </a:r>
            <a:br/>
            <a:r>
              <a:t>Când mi-era vina mai grea.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O! Isuse, din ce lanţuri</a:t>
            </a:r>
            <a:br/>
            <a:r>
              <a:t>Al Tău har m-a izbăvit,</a:t>
            </a:r>
            <a:br/>
            <a:r>
              <a:t>Când pe cruce cu-al Tău sânge</a:t>
            </a:r>
            <a:br/>
            <a:r>
              <a:t>Tu păcatu-ai ispăşit!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păcat iertat sunt astăzi,</a:t>
            </a:r>
            <a:br/>
            <a:r>
              <a:t>Socotit neprihănit,</a:t>
            </a:r>
            <a:br/>
            <a:r>
              <a:t>Mântuit prin scumpa-I jertfă,</a:t>
            </a:r>
            <a:br/>
            <a:r>
              <a:t>Cu nimic de osândit.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O! Isuse, din ce lanţuri</a:t>
            </a:r>
            <a:br/>
            <a:r>
              <a:t>Al Tău har m-a izbăvit,</a:t>
            </a:r>
            <a:br/>
            <a:r>
              <a:t>Când pe cruce cu-al Tău sânge</a:t>
            </a:r>
            <a:br/>
            <a:r>
              <a:t>Tu păcatu-ai ispăşit!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Sunt iubit cu-a Lui iubire,</a:t>
            </a:r>
            <a:br/>
            <a:r>
              <a:t>Care nu se schimbă în veci.</a:t>
            </a:r>
            <a:br/>
            <a:r>
              <a:t>Binecuvântat de-a pururi,</a:t>
            </a:r>
            <a:br/>
            <a:r>
              <a:t>Să-L slăvesc în veci de veci.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O! Isuse, din ce lanţuri</a:t>
            </a:r>
            <a:br/>
            <a:r>
              <a:t>Al Tău har m-a izbăvit,</a:t>
            </a:r>
            <a:br/>
            <a:r>
              <a:t>Când pe cruce cu-al Tău sânge</a:t>
            </a:r>
            <a:br/>
            <a:r>
              <a:t>Tu păcatu-ai ispăşit!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curând sosi-va ziua,</a:t>
            </a:r>
            <a:br/>
            <a:r>
              <a:t>Când în faţă-L voi vedea</a:t>
            </a:r>
            <a:br/>
            <a:r>
              <a:t>Şi, răpit de fericire,</a:t>
            </a:r>
            <a:br/>
            <a:r>
              <a:t>Voi cânta spre slava Lui.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