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cântece sfinte, cu toţii,</a:t>
            </a:r>
            <a:br/>
            <a:r>
              <a:t>Isuse, noi azi Te slăvim</a:t>
            </a:r>
            <a:br/>
            <a:r>
              <a:t>Şi laude-acum Îţi aducem,</a:t>
            </a:r>
            <a:br/>
            <a:r>
              <a:t>Căci Tu pentru noi Te-ai jertfit.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Slăvim pe Isus</a:t>
            </a:r>
            <a:br/>
            <a:r>
              <a:t>Şi harul Lui minunat îl cântăm:</a:t>
            </a:r>
            <a:br/>
            <a:r>
              <a:t>Slăvim pe Isus,</a:t>
            </a:r>
            <a:br/>
            <a:r>
              <a:t>Mielul Sfânt ce S-a dat pentru noi.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Slăvim pe Isus</a:t>
            </a:r>
            <a:br/>
            <a:r>
              <a:t>Şi harul Lui minunat îl cântăm:</a:t>
            </a:r>
            <a:br/>
            <a:r>
              <a:t>Slăvim pe Isus,</a:t>
            </a:r>
            <a:br/>
            <a:r>
              <a:t>Mielul Sfânt ce S-a dat pentru noi.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semnele crucii pe trupu-Ţi</a:t>
            </a:r>
            <a:br/>
            <a:r>
              <a:t>În ceruri, slăvit, ai intrat.</a:t>
            </a:r>
            <a:br/>
            <a:r>
              <a:t>La Tatăl mereu mijloceşti Tu,</a:t>
            </a:r>
            <a:br/>
            <a:r>
              <a:t>Scăpaţi ca să fim de păcat.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Slăvim pe Isus</a:t>
            </a:r>
            <a:br/>
            <a:r>
              <a:t>Şi harul Lui minunat îl cântăm:</a:t>
            </a:r>
            <a:br/>
            <a:r>
              <a:t>Slăvim pe Isus,</a:t>
            </a:r>
            <a:br/>
            <a:r>
              <a:t>Mielul Sfânt ce S-a dat pentru noi.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Lumină ne eşti Tu în viaţă</a:t>
            </a:r>
            <a:br/>
            <a:r>
              <a:t>Şi sprijin ne eşti în nevoi;</a:t>
            </a:r>
            <a:br/>
            <a:r>
              <a:t>În lupte, ne dai biruinţă,</a:t>
            </a:r>
            <a:br/>
            <a:r>
              <a:t>În chinuri, ne dai mângâieri.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Slăvim pe Isus</a:t>
            </a:r>
            <a:br/>
            <a:r>
              <a:t>Şi harul Lui minunat îl cântăm:</a:t>
            </a:r>
            <a:br/>
            <a:r>
              <a:t>Slăvim pe Isus,</a:t>
            </a:r>
            <a:br/>
            <a:r>
              <a:t>Mielul Sfânt ce S-a dat pentru noi.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cer, în curând Tu răpi-vei</a:t>
            </a:r>
            <a:br/>
            <a:r>
              <a:t>Pe cei ce cu dor Te-aşteptăm;</a:t>
            </a:r>
            <a:br/>
            <a:r>
              <a:t>În trupuri slăvite, de-a pururi,</a:t>
            </a:r>
            <a:br/>
            <a:r>
              <a:t>Harul Tău minunat vom cânta.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Slăvim pe Isus</a:t>
            </a:r>
            <a:br/>
            <a:r>
              <a:t>Şi harul Lui minunat îl cântăm:</a:t>
            </a:r>
            <a:br/>
            <a:r>
              <a:t>Slăvim pe Isus,</a:t>
            </a:r>
            <a:br/>
            <a:r>
              <a:t>Mielul Sfânt ce S-a dat pentru noi.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Uni-vom cântările noastre</a:t>
            </a:r>
            <a:br/>
            <a:r>
              <a:t>Cu corul măreţ îngeresc</a:t>
            </a:r>
            <a:br/>
            <a:r>
              <a:t>Şi cerul întreg răsuna-va</a:t>
            </a:r>
            <a:br/>
            <a:r>
              <a:t>De lauda noastră în veci.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